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17" name="16 Altbilgi Yer Tutucusu"/>
          <p:cNvSpPr>
            <a:spLocks noGrp="1"/>
          </p:cNvSpPr>
          <p:nvPr>
            <p:ph type="ftr" sz="quarter" idx="11"/>
          </p:nvPr>
        </p:nvSpPr>
        <p:spPr/>
        <p:txBody>
          <a:bodyPr/>
          <a:lstStyle/>
          <a:p>
            <a:endParaRPr kumimoji="0"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5" name="4 Altbilgi Yer Tutucusu"/>
          <p:cNvSpPr>
            <a:spLocks noGrp="1"/>
          </p:cNvSpPr>
          <p:nvPr>
            <p:ph type="ftr" sz="quarter" idx="11"/>
          </p:nvPr>
        </p:nvSpPr>
        <p:spPr>
          <a:xfrm>
            <a:off x="800100" y="6172200"/>
            <a:ext cx="4000500" cy="457200"/>
          </a:xfrm>
        </p:spPr>
        <p:txBody>
          <a:bodyPr/>
          <a:lstStyle/>
          <a:p>
            <a:endParaRPr kumimoji="0" lang="en-US" dirty="0"/>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64CF2E0-CCC4-4E1E-9902-C3C36AB3FDA4}" type="datetimeFigureOut">
              <a:rPr lang="en-US" smtClean="0"/>
              <a:pPr/>
              <a:t>6/30/2017</a:t>
            </a:fld>
            <a:endParaRPr lang="en-US"/>
          </a:p>
        </p:txBody>
      </p:sp>
      <p:sp>
        <p:nvSpPr>
          <p:cNvPr id="6" name="5 Altbilgi Yer Tutucusu"/>
          <p:cNvSpPr>
            <a:spLocks noGrp="1"/>
          </p:cNvSpPr>
          <p:nvPr>
            <p:ph type="ftr" sz="quarter" idx="11"/>
          </p:nvPr>
        </p:nvSpPr>
        <p:spPr>
          <a:xfrm>
            <a:off x="914400" y="6172200"/>
            <a:ext cx="3886200" cy="457200"/>
          </a:xfrm>
        </p:spPr>
        <p:txBody>
          <a:bodyPr/>
          <a:lstStyle/>
          <a:p>
            <a:endParaRPr kumimoji="0" lang="en-US" dirty="0"/>
          </a:p>
        </p:txBody>
      </p:sp>
      <p:sp>
        <p:nvSpPr>
          <p:cNvPr id="7" name="6 Slayt Numarası Yer Tutucusu"/>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6/30/2017</a:t>
            </a:fld>
            <a:endParaRPr lang="en-US" sz="1400" dirty="0">
              <a:solidFill>
                <a:schemeClr val="tx2"/>
              </a:solidFill>
            </a:endParaRP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hastayataklari.co/"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hastayataklari.co/4-motorlu-hasta-karyolasi.html" TargetMode="External"/><Relationship Id="rId2" Type="http://schemas.openxmlformats.org/officeDocument/2006/relationships/hyperlink" Target="http://hastayataklari.co/3-motorlu-hasta-karyolas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hastakaryolasiemek.com/?pnum=142&amp;pt=4%20Motorlu%20Hasta%20Karyolas%C4%B1" TargetMode="External"/><Relationship Id="rId3" Type="http://schemas.openxmlformats.org/officeDocument/2006/relationships/hyperlink" Target="http://www.hastayataklari.co/" TargetMode="External"/><Relationship Id="rId7" Type="http://schemas.openxmlformats.org/officeDocument/2006/relationships/image" Target="../media/image4.png"/><Relationship Id="rId2" Type="http://schemas.openxmlformats.org/officeDocument/2006/relationships/hyperlink" Target="http://www.kariyermedikal.com/" TargetMode="External"/><Relationship Id="rId1" Type="http://schemas.openxmlformats.org/officeDocument/2006/relationships/slideLayout" Target="../slideLayouts/slideLayout2.xml"/><Relationship Id="rId6" Type="http://schemas.openxmlformats.org/officeDocument/2006/relationships/hyperlink" Target="https://www.hastakaryolasiemek.com/?pnum=131&amp;pt=3%20Motorlu%20Hasta%20Karyolas%C4%B1" TargetMode="External"/><Relationship Id="rId5" Type="http://schemas.openxmlformats.org/officeDocument/2006/relationships/image" Target="../media/image3.png"/><Relationship Id="rId4" Type="http://schemas.openxmlformats.org/officeDocument/2006/relationships/hyperlink" Target="https://www.hastakaryolasiemek.com/?pnum=9&amp;pt=elektrikli-hasta-karyolasi"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hastayataklari.co/" TargetMode="External"/><Relationship Id="rId2" Type="http://schemas.openxmlformats.org/officeDocument/2006/relationships/hyperlink" Target="https://www.hastakaryolasiemek.com/"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hastayataklari.co/2-motorlu-hasta-karyolasi.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hastakaryolasiemek.com/" TargetMode="External"/><Relationship Id="rId2" Type="http://schemas.openxmlformats.org/officeDocument/2006/relationships/hyperlink" Target="http://www.radikalmedika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astayataklari.co/" TargetMode="External"/><Relationship Id="rId2" Type="http://schemas.openxmlformats.org/officeDocument/2006/relationships/hyperlink" Target="https://www.hastakaryolasiemek.com/" TargetMode="External"/><Relationship Id="rId1" Type="http://schemas.openxmlformats.org/officeDocument/2006/relationships/slideLayout" Target="../slideLayouts/slideLayout2.xml"/><Relationship Id="rId4" Type="http://schemas.openxmlformats.org/officeDocument/2006/relationships/hyperlink" Target="http://www.radikalmedika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 Başlık"/>
          <p:cNvSpPr>
            <a:spLocks noGrp="1"/>
          </p:cNvSpPr>
          <p:nvPr>
            <p:ph type="subTitle" idx="1"/>
          </p:nvPr>
        </p:nvSpPr>
        <p:spPr>
          <a:xfrm>
            <a:off x="1295400" y="3200400"/>
            <a:ext cx="6400800" cy="2871806"/>
          </a:xfrm>
        </p:spPr>
        <p:txBody>
          <a:bodyPr>
            <a:noAutofit/>
          </a:bodyPr>
          <a:lstStyle/>
          <a:p>
            <a:r>
              <a:rPr lang="tr-TR" sz="2000" dirty="0" smtClean="0"/>
              <a:t>Hasta yatakları birçok ölçü ve fonksiyonda mevcuttur. Modern hasta yatakları, hastaların değişen ihtiyaçlarına göre uyarlanabilmektedir</a:t>
            </a:r>
            <a:r>
              <a:rPr lang="tr-TR" sz="2000" dirty="0" smtClean="0"/>
              <a:t>. </a:t>
            </a:r>
            <a:r>
              <a:rPr lang="tr-TR" sz="2000" dirty="0" smtClean="0"/>
              <a:t>Birçok hasta uyurken düz bir yüzeye ihtiyaç duyar. Uyanıkken de birçok hasta kafasının veya ayaklarının yükselmesine ihtiyaç duyar. Hasta yatakları, standart yataklara göre hastaların iyileşme gereksinimlerini karşılamak için daha uygundur. Hasta yatağının standart bir yatağa göre en önemli avantajı; yatağın yüksekliğini, sırt bölgesi ve ayak bölgesi yüksekliğini ayarlama olanağıdır.</a:t>
            </a:r>
            <a:endParaRPr lang="tr-TR" sz="2000" dirty="0"/>
          </a:p>
        </p:txBody>
      </p:sp>
      <p:sp>
        <p:nvSpPr>
          <p:cNvPr id="3" name="2 Başlık"/>
          <p:cNvSpPr>
            <a:spLocks noGrp="1"/>
          </p:cNvSpPr>
          <p:nvPr>
            <p:ph type="ctrTitle"/>
          </p:nvPr>
        </p:nvSpPr>
        <p:spPr/>
        <p:txBody>
          <a:bodyPr/>
          <a:lstStyle/>
          <a:p>
            <a:r>
              <a:rPr lang="tr-TR" dirty="0" smtClean="0"/>
              <a:t>Evde Bakım İçin En İyi Hasta Yatakları</a:t>
            </a:r>
            <a:endParaRPr lang="tr-TR" dirty="0"/>
          </a:p>
        </p:txBody>
      </p:sp>
      <p:pic>
        <p:nvPicPr>
          <p:cNvPr id="1026" name="Picture 2" descr="D:\ISLER\EMEKGENEL\EMEK_HASTANE_MALZEMELERİ\emek_hasta_yataklari_logo.png">
            <a:hlinkClick r:id="rId2" tooltip="Hasta Yatakları"/>
          </p:cNvPr>
          <p:cNvPicPr>
            <a:picLocks noChangeAspect="1" noChangeArrowheads="1"/>
          </p:cNvPicPr>
          <p:nvPr/>
        </p:nvPicPr>
        <p:blipFill>
          <a:blip r:embed="rId3"/>
          <a:srcRect/>
          <a:stretch>
            <a:fillRect/>
          </a:stretch>
        </p:blipFill>
        <p:spPr bwMode="auto">
          <a:xfrm>
            <a:off x="3357554" y="214290"/>
            <a:ext cx="1820148" cy="1000132"/>
          </a:xfrm>
          <a:prstGeom prst="rect">
            <a:avLst/>
          </a:prstGeom>
          <a:noFill/>
        </p:spPr>
      </p:pic>
      <p:sp>
        <p:nvSpPr>
          <p:cNvPr id="5" name="4 Metin kutusu"/>
          <p:cNvSpPr txBox="1"/>
          <p:nvPr/>
        </p:nvSpPr>
        <p:spPr>
          <a:xfrm>
            <a:off x="3000364" y="6215082"/>
            <a:ext cx="2697726" cy="369332"/>
          </a:xfrm>
          <a:prstGeom prst="rect">
            <a:avLst/>
          </a:prstGeom>
          <a:noFill/>
        </p:spPr>
        <p:txBody>
          <a:bodyPr wrap="none" rtlCol="0">
            <a:spAutoFit/>
          </a:bodyPr>
          <a:lstStyle/>
          <a:p>
            <a:r>
              <a:rPr lang="tr-TR" dirty="0" smtClean="0">
                <a:hlinkClick r:id="rId2"/>
              </a:rPr>
              <a:t>http://www.</a:t>
            </a:r>
            <a:r>
              <a:rPr lang="tr-TR" dirty="0" err="1" smtClean="0">
                <a:hlinkClick r:id="rId2"/>
              </a:rPr>
              <a:t>hastayataklari</a:t>
            </a:r>
            <a:r>
              <a:rPr lang="tr-TR" dirty="0" smtClean="0">
                <a:hlinkClick r:id="rId2"/>
              </a:rPr>
              <a:t>.</a:t>
            </a:r>
            <a:r>
              <a:rPr lang="tr-TR" dirty="0" err="1" smtClean="0">
                <a:hlinkClick r:id="rId2"/>
              </a:rPr>
              <a:t>co</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Hasta yataklarının tipik ölçüleri </a:t>
            </a:r>
            <a:r>
              <a:rPr lang="tr-TR" b="1" dirty="0" smtClean="0"/>
              <a:t>nedir</a:t>
            </a:r>
            <a:endParaRPr lang="tr-TR" dirty="0"/>
          </a:p>
        </p:txBody>
      </p:sp>
      <p:sp>
        <p:nvSpPr>
          <p:cNvPr id="3" name="2 İçerik Yer Tutucusu"/>
          <p:cNvSpPr>
            <a:spLocks noGrp="1"/>
          </p:cNvSpPr>
          <p:nvPr>
            <p:ph sz="quarter" idx="1"/>
          </p:nvPr>
        </p:nvSpPr>
        <p:spPr/>
        <p:txBody>
          <a:bodyPr/>
          <a:lstStyle/>
          <a:p>
            <a:r>
              <a:rPr lang="tr-TR" dirty="0" smtClean="0"/>
              <a:t>Hasta yatağı boyutları 90 cm genişlikte başlar ve 120 </a:t>
            </a:r>
            <a:r>
              <a:rPr lang="tr-TR" dirty="0" err="1" smtClean="0"/>
              <a:t>cm'ye</a:t>
            </a:r>
            <a:r>
              <a:rPr lang="tr-TR" dirty="0" smtClean="0"/>
              <a:t> kadar çıkabilir. En tipik genişlik 90 </a:t>
            </a:r>
            <a:r>
              <a:rPr lang="tr-TR" dirty="0" err="1" smtClean="0"/>
              <a:t>cm'dir</a:t>
            </a:r>
            <a:r>
              <a:rPr lang="tr-TR" dirty="0" smtClean="0"/>
              <a:t>.</a:t>
            </a:r>
          </a:p>
          <a:p>
            <a:r>
              <a:rPr lang="tr-TR" dirty="0" smtClean="0"/>
              <a:t>En </a:t>
            </a:r>
            <a:r>
              <a:rPr lang="tr-TR" dirty="0" smtClean="0"/>
              <a:t>tipik hasta yatağı uzunluğu da 190 </a:t>
            </a:r>
            <a:r>
              <a:rPr lang="tr-TR" dirty="0" err="1" smtClean="0"/>
              <a:t>cm'dir</a:t>
            </a:r>
            <a:r>
              <a:rPr lang="tr-TR" dirty="0" smtClean="0"/>
              <a:t>. Geniş ve uzun hasta yatakları hasta için daha fazla rahatlık </a:t>
            </a:r>
            <a:r>
              <a:rPr lang="tr-TR" dirty="0" smtClean="0"/>
              <a:t>sağlar.</a:t>
            </a:r>
          </a:p>
          <a:p>
            <a:r>
              <a:rPr lang="tr-TR" dirty="0" smtClean="0"/>
              <a:t>Bazı </a:t>
            </a:r>
            <a:r>
              <a:rPr lang="tr-TR" dirty="0" smtClean="0"/>
              <a:t>hasta yatakları boy ve en yükseklikleri ayarlanabilir şekilde </a:t>
            </a:r>
            <a:r>
              <a:rPr lang="tr-TR" dirty="0" smtClean="0"/>
              <a:t>üretilmiştir.</a:t>
            </a:r>
          </a:p>
          <a:p>
            <a:r>
              <a:rPr lang="tr-TR" dirty="0" smtClean="0"/>
              <a:t>Firmamızda </a:t>
            </a:r>
            <a:r>
              <a:rPr lang="tr-TR" dirty="0" smtClean="0"/>
              <a:t>mevcut </a:t>
            </a:r>
            <a:r>
              <a:rPr lang="tr-TR" dirty="0" smtClean="0">
                <a:hlinkClick r:id="rId2"/>
              </a:rPr>
              <a:t>3 motorlu hasta karyolası</a:t>
            </a:r>
            <a:r>
              <a:rPr lang="tr-TR" dirty="0" smtClean="0"/>
              <a:t> ve </a:t>
            </a:r>
            <a:r>
              <a:rPr lang="tr-TR" dirty="0" smtClean="0">
                <a:hlinkClick r:id="rId3"/>
              </a:rPr>
              <a:t>4 motorlu hasta karyolası</a:t>
            </a:r>
            <a:r>
              <a:rPr lang="tr-TR" dirty="0" smtClean="0"/>
              <a:t> çeşitlerinin de en ve boy uzunlukları ayarlanabilmektedir.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hlinkClick r:id="rId2"/>
              </a:rPr>
              <a:t>Hasta Karyolası</a:t>
            </a:r>
            <a:r>
              <a:rPr lang="tr-TR" b="1" dirty="0" smtClean="0"/>
              <a:t> Çeşitleri Nelerdir</a:t>
            </a:r>
            <a:r>
              <a:rPr lang="tr-TR" b="1" dirty="0" smtClean="0"/>
              <a:t>?</a:t>
            </a:r>
            <a:endParaRPr lang="tr-TR" dirty="0"/>
          </a:p>
        </p:txBody>
      </p:sp>
      <p:sp>
        <p:nvSpPr>
          <p:cNvPr id="3" name="2 İçerik Yer Tutucusu"/>
          <p:cNvSpPr>
            <a:spLocks noGrp="1"/>
          </p:cNvSpPr>
          <p:nvPr>
            <p:ph sz="quarter" idx="1"/>
          </p:nvPr>
        </p:nvSpPr>
        <p:spPr/>
        <p:txBody>
          <a:bodyPr/>
          <a:lstStyle/>
          <a:p>
            <a:pPr marL="0" indent="0">
              <a:buNone/>
            </a:pPr>
            <a:r>
              <a:rPr lang="tr-TR" sz="2000" dirty="0" smtClean="0"/>
              <a:t>Hasta yatakları aslında ayarlanabilir yataklardır. Bu ayarlama türlerine göre </a:t>
            </a:r>
            <a:r>
              <a:rPr lang="tr-TR" sz="2000" dirty="0" smtClean="0">
                <a:hlinkClick r:id="rId3"/>
              </a:rPr>
              <a:t>hasta yatakları</a:t>
            </a:r>
            <a:r>
              <a:rPr lang="tr-TR" sz="2000" dirty="0" smtClean="0"/>
              <a:t> farklı çeşitlere ayrılır. Yatak yüksekliği ayarlamaları, hastanın yatağı giriş çıkışının daha rahat yapılmasına ve bakıcının hastaya daha rahat erişimini sağlar. Düşük konumdaki bir hasta yatağına girmek daha kolaydır. En yüksek pozisyonda da bakıcıların hastaya hizmet etmesi daha kolaydır. Kafanın ve / veya ayak desteğinin yükseltilmesi, hastanın uykuda veya uyanıkken tedavisinde rahatlık sağlar. Şu anda firmamızın üretiminde altı ana tür hasta yatağı bulunmaktadır: Tam elektrikli, yarı elektrikli, </a:t>
            </a:r>
            <a:r>
              <a:rPr lang="tr-TR" sz="2000" dirty="0" err="1" smtClean="0"/>
              <a:t>manuel</a:t>
            </a:r>
            <a:r>
              <a:rPr lang="tr-TR" sz="2000" dirty="0" smtClean="0"/>
              <a:t>, düşük yataklı, </a:t>
            </a:r>
            <a:r>
              <a:rPr lang="tr-TR" sz="2000" dirty="0" err="1" smtClean="0"/>
              <a:t>bariatrik</a:t>
            </a:r>
            <a:r>
              <a:rPr lang="tr-TR" sz="2000" dirty="0" smtClean="0"/>
              <a:t>, </a:t>
            </a:r>
            <a:r>
              <a:rPr lang="tr-TR" sz="2000" dirty="0" err="1" smtClean="0"/>
              <a:t>trendelenburg</a:t>
            </a:r>
            <a:endParaRPr lang="tr-TR" sz="2000" dirty="0" smtClean="0"/>
          </a:p>
          <a:p>
            <a:pPr marL="0" indent="0">
              <a:buNone/>
            </a:pPr>
            <a:endParaRPr lang="tr-TR" sz="2000" dirty="0" smtClean="0"/>
          </a:p>
          <a:p>
            <a:pPr>
              <a:buNone/>
            </a:pPr>
            <a:endParaRPr lang="tr-TR" dirty="0"/>
          </a:p>
        </p:txBody>
      </p:sp>
      <p:pic>
        <p:nvPicPr>
          <p:cNvPr id="4" name="3 Resim" descr="hastane-yataklari-emek-5.png">
            <a:hlinkClick r:id="rId4" tooltip="Elektrikli Hasta Karyolası"/>
          </p:cNvPr>
          <p:cNvPicPr>
            <a:picLocks noChangeAspect="1"/>
          </p:cNvPicPr>
          <p:nvPr/>
        </p:nvPicPr>
        <p:blipFill>
          <a:blip r:embed="rId5"/>
          <a:stretch>
            <a:fillRect/>
          </a:stretch>
        </p:blipFill>
        <p:spPr>
          <a:xfrm>
            <a:off x="952488" y="4214818"/>
            <a:ext cx="2262190" cy="1696643"/>
          </a:xfrm>
          <a:prstGeom prst="rect">
            <a:avLst/>
          </a:prstGeom>
        </p:spPr>
      </p:pic>
      <p:pic>
        <p:nvPicPr>
          <p:cNvPr id="5" name="4 Resim" descr="hastane-yataklari-emek-2.png">
            <a:hlinkClick r:id="rId6" tooltip="3 Motorlu Hasta Karyolası"/>
          </p:cNvPr>
          <p:cNvPicPr>
            <a:picLocks noChangeAspect="1"/>
          </p:cNvPicPr>
          <p:nvPr/>
        </p:nvPicPr>
        <p:blipFill>
          <a:blip r:embed="rId7"/>
          <a:stretch>
            <a:fillRect/>
          </a:stretch>
        </p:blipFill>
        <p:spPr>
          <a:xfrm>
            <a:off x="3714744" y="4214819"/>
            <a:ext cx="2214578" cy="1660934"/>
          </a:xfrm>
          <a:prstGeom prst="rect">
            <a:avLst/>
          </a:prstGeom>
        </p:spPr>
      </p:pic>
      <p:pic>
        <p:nvPicPr>
          <p:cNvPr id="6" name="5 Resim" descr="hastane-yataklari-emek-4.png">
            <a:hlinkClick r:id="rId8" tooltip="4 Motorlu Hasta Karyolası"/>
          </p:cNvPr>
          <p:cNvPicPr>
            <a:picLocks noChangeAspect="1"/>
          </p:cNvPicPr>
          <p:nvPr/>
        </p:nvPicPr>
        <p:blipFill>
          <a:blip r:embed="rId9"/>
          <a:stretch>
            <a:fillRect/>
          </a:stretch>
        </p:blipFill>
        <p:spPr>
          <a:xfrm>
            <a:off x="6429388" y="4179099"/>
            <a:ext cx="2286016" cy="17145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Tam Elektrikli Hasta </a:t>
            </a:r>
            <a:r>
              <a:rPr lang="tr-TR" b="1" dirty="0" smtClean="0"/>
              <a:t>Yatakları</a:t>
            </a:r>
            <a:endParaRPr lang="tr-TR" dirty="0"/>
          </a:p>
        </p:txBody>
      </p:sp>
      <p:sp>
        <p:nvSpPr>
          <p:cNvPr id="3" name="2 İçerik Yer Tutucusu"/>
          <p:cNvSpPr>
            <a:spLocks noGrp="1"/>
          </p:cNvSpPr>
          <p:nvPr>
            <p:ph sz="quarter" idx="1"/>
          </p:nvPr>
        </p:nvSpPr>
        <p:spPr>
          <a:xfrm>
            <a:off x="914400" y="1447800"/>
            <a:ext cx="7772400" cy="2909894"/>
          </a:xfrm>
        </p:spPr>
        <p:txBody>
          <a:bodyPr>
            <a:normAutofit/>
          </a:bodyPr>
          <a:lstStyle/>
          <a:p>
            <a:pPr marL="0" indent="0">
              <a:buNone/>
            </a:pPr>
            <a:r>
              <a:rPr lang="tr-TR" sz="2000" dirty="0" smtClean="0"/>
              <a:t>Tam elektrikli bir hasta karyolası, karyola çerçevesinin (yan korkuluklar) yüksekliğini, kafa ve bacak yüksekliğini ayarlamayı sağlar. Çoğu tam elektrikli </a:t>
            </a:r>
            <a:r>
              <a:rPr lang="tr-TR" sz="2000" b="1" i="1" dirty="0" smtClean="0">
                <a:hlinkClick r:id="rId2"/>
              </a:rPr>
              <a:t>hasta karyolası</a:t>
            </a:r>
            <a:r>
              <a:rPr lang="tr-TR" sz="2000" dirty="0" smtClean="0"/>
              <a:t>, uzaktan kumanda ile ayarlanarak, hastanın kendisi için en iyi pozisyonu belirlemesine olanak tanır. Pek çok tam elektrikli hasta yatağı, hastayı onlara zarar verebilecek yanlışlıkla yeniden konumlandırmalara karşı korumak için kilitleyebilir. Bu durumlarda, bu tip hasta yataklarının çoğunda, bakıcının, yatak pozisyonunu ayarlamasına izin veren kontroller yan korkuluklara veya baş / ayak paneline gömülüdür. En çok tercih edilen Emek Sağlık </a:t>
            </a:r>
            <a:r>
              <a:rPr lang="tr-TR" sz="2000" b="1" i="1" u="sng" dirty="0" smtClean="0">
                <a:hlinkClick r:id="rId3"/>
              </a:rPr>
              <a:t>Hasta Karyolası</a:t>
            </a:r>
            <a:r>
              <a:rPr lang="tr-TR" sz="2000" dirty="0" smtClean="0"/>
              <a:t> çeşitleri; İki motorlu </a:t>
            </a:r>
            <a:r>
              <a:rPr lang="tr-TR" sz="2000" dirty="0" err="1" smtClean="0"/>
              <a:t>full</a:t>
            </a:r>
            <a:r>
              <a:rPr lang="tr-TR" sz="2000" dirty="0" smtClean="0"/>
              <a:t> </a:t>
            </a:r>
            <a:r>
              <a:rPr lang="tr-TR" sz="2000" dirty="0" err="1" smtClean="0"/>
              <a:t>abs</a:t>
            </a:r>
            <a:r>
              <a:rPr lang="tr-TR" sz="2000" dirty="0" smtClean="0"/>
              <a:t> hasta karyolası ve Üç motorlu hasta </a:t>
            </a:r>
            <a:r>
              <a:rPr lang="tr-TR" sz="2000" dirty="0" err="1" smtClean="0"/>
              <a:t>karyolası'dır</a:t>
            </a:r>
            <a:r>
              <a:rPr lang="tr-TR" sz="2000" dirty="0" smtClean="0"/>
              <a:t>.</a:t>
            </a:r>
          </a:p>
          <a:p>
            <a:pPr>
              <a:buNone/>
            </a:pPr>
            <a:endParaRPr lang="tr-TR" dirty="0"/>
          </a:p>
        </p:txBody>
      </p:sp>
      <p:pic>
        <p:nvPicPr>
          <p:cNvPr id="4" name="3 Resim" descr="ekonomik-hasta-karyolasi-es900 (2).JPG">
            <a:hlinkClick r:id="rId4"/>
          </p:cNvPr>
          <p:cNvPicPr>
            <a:picLocks noChangeAspect="1"/>
          </p:cNvPicPr>
          <p:nvPr/>
        </p:nvPicPr>
        <p:blipFill>
          <a:blip r:embed="rId5"/>
          <a:stretch>
            <a:fillRect/>
          </a:stretch>
        </p:blipFill>
        <p:spPr>
          <a:xfrm>
            <a:off x="2928926" y="4714884"/>
            <a:ext cx="2905117" cy="16507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Yarı Elektrikli </a:t>
            </a:r>
            <a:r>
              <a:rPr lang="tr-TR" b="1" i="1" u="sng" dirty="0" smtClean="0">
                <a:hlinkClick r:id="rId2"/>
              </a:rPr>
              <a:t>Hasta </a:t>
            </a:r>
            <a:r>
              <a:rPr lang="tr-TR" b="1" i="1" u="sng" dirty="0" smtClean="0">
                <a:hlinkClick r:id="rId2"/>
              </a:rPr>
              <a:t>Yatakları</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dirty="0" smtClean="0"/>
              <a:t>Yarı elektrikli hasta yatakları tam elektrikli yataklara çok benzer, ancak yarı elektrikli yatak çerçevesinin yüksekliği bir el krankıyla </a:t>
            </a:r>
            <a:r>
              <a:rPr lang="tr-TR" dirty="0" err="1" smtClean="0"/>
              <a:t>manuel</a:t>
            </a:r>
            <a:r>
              <a:rPr lang="tr-TR" dirty="0" smtClean="0"/>
              <a:t> olarak ayarlanabilir. Başlık ve ayakucu ayarlamaları elektrikli motorla yapılır. Eskiden, yarı elektrikli yataklar tam elektrikli yataklardan daha ucuzdu, ancak teknolojideki gelişmeler bu iki hastane yatağının fiyatlarını birbirine daha da yakınlaştırdı. En düşük maliyetli yarı elektrikli </a:t>
            </a:r>
            <a:r>
              <a:rPr lang="tr-TR" b="1" i="1" u="sng" dirty="0" smtClean="0">
                <a:hlinkClick r:id="rId3"/>
              </a:rPr>
              <a:t>hasta yatağı</a:t>
            </a:r>
            <a:r>
              <a:rPr lang="tr-TR" dirty="0" smtClean="0"/>
              <a:t> ES-950 </a:t>
            </a:r>
            <a:r>
              <a:rPr lang="tr-TR" dirty="0" err="1" smtClean="0"/>
              <a:t>Manuel</a:t>
            </a:r>
            <a:r>
              <a:rPr lang="tr-TR" dirty="0" smtClean="0"/>
              <a:t> Hasta Karyolası'dır.  Çok az satılan yarı elektrikli modellerden biridir. Yatak yüksekliğini sık sık ayarlama ihtiyacı duymayan hastalar için yarı elektrikli yataklar fiyat/performans açısından iyi bir seçimdir.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t>Manuel</a:t>
            </a:r>
            <a:r>
              <a:rPr lang="tr-TR" b="1" dirty="0" smtClean="0"/>
              <a:t> Hasta </a:t>
            </a:r>
            <a:r>
              <a:rPr lang="tr-TR" b="1" dirty="0" smtClean="0"/>
              <a:t>Yatakları</a:t>
            </a:r>
            <a:endParaRPr lang="tr-TR" dirty="0"/>
          </a:p>
        </p:txBody>
      </p:sp>
      <p:sp>
        <p:nvSpPr>
          <p:cNvPr id="3" name="2 İçerik Yer Tutucusu"/>
          <p:cNvSpPr>
            <a:spLocks noGrp="1"/>
          </p:cNvSpPr>
          <p:nvPr>
            <p:ph sz="quarter" idx="1"/>
          </p:nvPr>
        </p:nvSpPr>
        <p:spPr/>
        <p:txBody>
          <a:bodyPr/>
          <a:lstStyle/>
          <a:p>
            <a:pPr>
              <a:buNone/>
            </a:pPr>
            <a:r>
              <a:rPr lang="tr-TR" dirty="0" err="1" smtClean="0"/>
              <a:t>Manuel</a:t>
            </a:r>
            <a:r>
              <a:rPr lang="tr-TR" dirty="0" smtClean="0"/>
              <a:t> hasta karyolası ayarlarını yapmak için elektrik enerjisi kullanmaz. Yatağın üzerinde konumlanan el krankları yatak ve yatak yüksekliğini ayarlama mekanizmasını sağlar. </a:t>
            </a:r>
            <a:r>
              <a:rPr lang="tr-TR" dirty="0" err="1" smtClean="0"/>
              <a:t>Manuel</a:t>
            </a:r>
            <a:r>
              <a:rPr lang="tr-TR" dirty="0" smtClean="0"/>
              <a:t> hasta yatakları, en ekonomik hastane yatağı çözümünü sunar ve 800 TL'den daha düşük bir fiyatla satın alınabilirler.</a:t>
            </a:r>
          </a:p>
          <a:p>
            <a:pPr>
              <a:buNone/>
            </a:pPr>
            <a:r>
              <a:rPr lang="tr-TR" dirty="0" smtClean="0"/>
              <a:t> </a:t>
            </a:r>
          </a:p>
          <a:p>
            <a:pPr>
              <a:buNone/>
            </a:pPr>
            <a:r>
              <a:rPr lang="tr-TR" dirty="0" smtClean="0"/>
              <a:t>Kaynaklar: </a:t>
            </a:r>
            <a:r>
              <a:rPr lang="tr-TR" u="sng" dirty="0" smtClean="0">
                <a:hlinkClick r:id="rId2" tooltip="Hasta Karyolası"/>
              </a:rPr>
              <a:t>https://www.hastakaryolasiemek.com</a:t>
            </a:r>
            <a:r>
              <a:rPr lang="tr-TR" dirty="0" smtClean="0"/>
              <a:t>, </a:t>
            </a:r>
            <a:r>
              <a:rPr lang="tr-TR" u="sng" dirty="0" smtClean="0">
                <a:hlinkClick r:id="rId3" tooltip="Hasta Karyolası"/>
              </a:rPr>
              <a:t>http://www.</a:t>
            </a:r>
            <a:r>
              <a:rPr lang="tr-TR" u="sng" dirty="0" err="1" smtClean="0">
                <a:hlinkClick r:id="rId3" tooltip="Hasta Karyolası"/>
              </a:rPr>
              <a:t>hastayataklari</a:t>
            </a:r>
            <a:r>
              <a:rPr lang="tr-TR" u="sng" dirty="0" smtClean="0">
                <a:hlinkClick r:id="rId3" tooltip="Hasta Karyolası"/>
              </a:rPr>
              <a:t>.</a:t>
            </a:r>
            <a:r>
              <a:rPr lang="tr-TR" u="sng" dirty="0" err="1" smtClean="0">
                <a:hlinkClick r:id="rId3" tooltip="Hasta Karyolası"/>
              </a:rPr>
              <a:t>co</a:t>
            </a:r>
            <a:r>
              <a:rPr lang="tr-TR" dirty="0" smtClean="0"/>
              <a:t>, </a:t>
            </a:r>
            <a:r>
              <a:rPr lang="tr-TR" u="sng" dirty="0" smtClean="0">
                <a:hlinkClick r:id="rId4" tooltip="Hasta Karyolası"/>
              </a:rPr>
              <a:t>http://www.</a:t>
            </a:r>
            <a:r>
              <a:rPr lang="tr-TR" u="sng" dirty="0" err="1" smtClean="0">
                <a:hlinkClick r:id="rId4" tooltip="Hasta Karyolası"/>
              </a:rPr>
              <a:t>radikalmedikal</a:t>
            </a:r>
            <a:r>
              <a:rPr lang="tr-TR" u="sng" dirty="0" smtClean="0">
                <a:hlinkClick r:id="rId4" tooltip="Hasta Karyolası"/>
              </a:rPr>
              <a:t>.com</a:t>
            </a:r>
            <a:endParaRPr lang="tr-TR" dirty="0" smtClean="0"/>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TotalTime>
  <Words>413</Words>
  <Application>Microsoft Office PowerPoint</Application>
  <PresentationFormat>Ekran Gösterisi (4:3)</PresentationFormat>
  <Paragraphs>18</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Equity</vt:lpstr>
      <vt:lpstr>Evde Bakım İçin En İyi Hasta Yatakları</vt:lpstr>
      <vt:lpstr>Hasta yataklarının tipik ölçüleri nedir</vt:lpstr>
      <vt:lpstr>Hasta Karyolası Çeşitleri Nelerdir?</vt:lpstr>
      <vt:lpstr>Tam Elektrikli Hasta Yatakları</vt:lpstr>
      <vt:lpstr>Yarı Elektrikli Hasta Yatakları</vt:lpstr>
      <vt:lpstr>Manuel Hasta Yatakları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Evde Bakım İçin En İyi Hasta Yatakları</dc:title>
  <dc:creator>Umut</dc:creator>
  <cp:lastModifiedBy>Umut</cp:lastModifiedBy>
  <cp:revision>4</cp:revision>
  <dcterms:created xsi:type="dcterms:W3CDTF">2017-06-30T05:50:31Z</dcterms:created>
  <dcterms:modified xsi:type="dcterms:W3CDTF">2017-06-30T06:15:16Z</dcterms:modified>
</cp:coreProperties>
</file>